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E3"/>
    <a:srgbClr val="CCFF33"/>
    <a:srgbClr val="00FFCC"/>
    <a:srgbClr val="66FFFF"/>
    <a:srgbClr val="CCCC00"/>
    <a:srgbClr val="FFFFCC"/>
    <a:srgbClr val="3C7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3189-685F-4163-B398-9734E1CF3F99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FD10-AD85-4213-B80E-FE085122EC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93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이건 우리 </a:t>
            </a:r>
            <a:r>
              <a:rPr lang="ko-KR" altLang="en-US" dirty="0" err="1" smtClean="0"/>
              <a:t>아홉명을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의미하는거야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ㅋㅋㅋ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마지막 </a:t>
            </a:r>
            <a:r>
              <a:rPr lang="ko-KR" altLang="en-US" dirty="0" err="1" smtClean="0"/>
              <a:t>질문받기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순서 설명해주고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여긴 간단히 </a:t>
            </a:r>
            <a:r>
              <a:rPr lang="ko-KR" altLang="en-US" dirty="0" err="1" smtClean="0"/>
              <a:t>적을테니</a:t>
            </a:r>
            <a:r>
              <a:rPr lang="ko-KR" altLang="en-US" dirty="0" smtClean="0"/>
              <a:t> 설명 자세하게 </a:t>
            </a:r>
            <a:r>
              <a:rPr lang="ko-KR" altLang="en-US" dirty="0" err="1" smtClean="0"/>
              <a:t>해주샴</a:t>
            </a:r>
            <a:r>
              <a:rPr lang="ko-KR" altLang="en-US" dirty="0" smtClean="0"/>
              <a:t>  비자나 건강검진 </a:t>
            </a:r>
            <a:r>
              <a:rPr lang="ko-KR" altLang="en-US" dirty="0" err="1" smtClean="0"/>
              <a:t>이런건</a:t>
            </a:r>
            <a:r>
              <a:rPr lang="ko-KR" altLang="en-US" dirty="0" smtClean="0"/>
              <a:t> 학교 </a:t>
            </a:r>
            <a:r>
              <a:rPr lang="ko-KR" altLang="en-US" dirty="0" err="1" smtClean="0"/>
              <a:t>조교실에서</a:t>
            </a:r>
            <a:r>
              <a:rPr lang="ko-KR" altLang="en-US" dirty="0" smtClean="0"/>
              <a:t> 알아서 가르쳐 주는 대로 하면 되니깐 우리는 현실적인 걸 말해주겠다고 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요것도 </a:t>
            </a:r>
            <a:r>
              <a:rPr lang="ko-KR" altLang="en-US" dirty="0" err="1" smtClean="0"/>
              <a:t>마촨가죄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시험 기간 이야기 하고 </a:t>
            </a:r>
            <a:r>
              <a:rPr lang="ko-KR" altLang="en-US" dirty="0" err="1" smtClean="0"/>
              <a:t>그럴때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토르플</a:t>
            </a:r>
            <a:r>
              <a:rPr lang="ko-KR" altLang="en-US" dirty="0" smtClean="0"/>
              <a:t> 이야기 하면서 어떻게 공부했는지 </a:t>
            </a:r>
            <a:r>
              <a:rPr lang="ko-KR" altLang="en-US" dirty="0" err="1" smtClean="0"/>
              <a:t>그런것도</a:t>
            </a:r>
            <a:r>
              <a:rPr lang="ko-KR" altLang="en-US" dirty="0" smtClean="0"/>
              <a:t> 설명해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바이칼호수소풍하기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박물관가기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체육대회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외국인학생발표  </a:t>
            </a:r>
            <a:endParaRPr lang="en-US" altLang="ko-KR" baseline="0" dirty="0" smtClean="0"/>
          </a:p>
          <a:p>
            <a:r>
              <a:rPr lang="ko-KR" altLang="en-US" dirty="0" smtClean="0"/>
              <a:t>학교에서 </a:t>
            </a:r>
            <a:r>
              <a:rPr lang="ko-KR" altLang="en-US" dirty="0" err="1" smtClean="0"/>
              <a:t>생활한거</a:t>
            </a:r>
            <a:r>
              <a:rPr lang="ko-KR" altLang="en-US" dirty="0" smtClean="0"/>
              <a:t> 사진 넣었어</a:t>
            </a:r>
            <a:endParaRPr lang="en-US" altLang="ko-KR" dirty="0" smtClean="0"/>
          </a:p>
          <a:p>
            <a:r>
              <a:rPr lang="ko-KR" altLang="en-US" dirty="0" smtClean="0"/>
              <a:t>설명은 자세히 해주기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제일 먼저 기숙사</a:t>
            </a:r>
            <a:r>
              <a:rPr lang="en-US" altLang="ko-KR" dirty="0" smtClean="0"/>
              <a:t>……….</a:t>
            </a:r>
            <a:r>
              <a:rPr lang="ko-KR" altLang="en-US" dirty="0" err="1" smtClean="0"/>
              <a:t>설명해주기ㅋㅋㅋㅋㅋㅋㅋㅋㅋㅋ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부엌따로</a:t>
            </a:r>
            <a:r>
              <a:rPr lang="ko-KR" altLang="en-US" dirty="0" smtClean="0"/>
              <a:t> 잇고 </a:t>
            </a:r>
            <a:r>
              <a:rPr lang="ko-KR" altLang="en-US" dirty="0" err="1" smtClean="0"/>
              <a:t>욕실따로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화장실따로</a:t>
            </a:r>
            <a:r>
              <a:rPr lang="en-US" altLang="ko-KR" dirty="0" smtClean="0"/>
              <a:t>…….</a:t>
            </a:r>
            <a:r>
              <a:rPr lang="ko-KR" altLang="en-US" dirty="0" err="1" smtClean="0"/>
              <a:t>ㅋㅋㅋㅋㅋ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어떤 음식이 있는지 뭘 해먹고 어떻게 </a:t>
            </a:r>
            <a:r>
              <a:rPr lang="ko-KR" altLang="en-US" dirty="0" err="1" smtClean="0"/>
              <a:t>해먹엇는지</a:t>
            </a:r>
            <a:r>
              <a:rPr lang="ko-KR" altLang="en-US" dirty="0" smtClean="0"/>
              <a:t> 설명하면 </a:t>
            </a:r>
            <a:r>
              <a:rPr lang="ko-KR" altLang="en-US" dirty="0" err="1" smtClean="0"/>
              <a:t>좋을거</a:t>
            </a:r>
            <a:r>
              <a:rPr lang="ko-KR" altLang="en-US" dirty="0" smtClean="0"/>
              <a:t> 같소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평소에는 뭘 하고 뭐하면서 놀고 먹고 하는지 말해주면 </a:t>
            </a:r>
            <a:r>
              <a:rPr lang="ko-KR" altLang="en-US" dirty="0" err="1" smtClean="0"/>
              <a:t>좋을거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같텨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D10-AD85-4213-B80E-FE085122ECD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982E-A869-4FAE-A56B-B1D2D784EC77}" type="datetimeFigureOut">
              <a:rPr lang="ko-KR" altLang="en-US" smtClean="0"/>
              <a:pPr/>
              <a:t>2014-07-22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F087-8AC2-429E-88CF-DE748F804F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6228184" y="3789040"/>
            <a:ext cx="2780928" cy="2852936"/>
            <a:chOff x="6228184" y="3789040"/>
            <a:chExt cx="2780928" cy="2852936"/>
          </a:xfrm>
        </p:grpSpPr>
        <p:sp>
          <p:nvSpPr>
            <p:cNvPr id="36" name="타원 35"/>
            <p:cNvSpPr/>
            <p:nvPr/>
          </p:nvSpPr>
          <p:spPr>
            <a:xfrm>
              <a:off x="6228184" y="3933056"/>
              <a:ext cx="2708920" cy="270892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6228184" y="3789040"/>
              <a:ext cx="2708920" cy="2708920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6300192" y="3861048"/>
              <a:ext cx="2708920" cy="2708920"/>
            </a:xfrm>
            <a:prstGeom prst="ellipse">
              <a:avLst/>
            </a:prstGeom>
            <a:noFill/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0" y="-234280"/>
            <a:ext cx="7271792" cy="7326560"/>
            <a:chOff x="0" y="-234280"/>
            <a:chExt cx="7271792" cy="7326560"/>
          </a:xfrm>
        </p:grpSpPr>
        <p:sp>
          <p:nvSpPr>
            <p:cNvPr id="35" name="타원 34"/>
            <p:cNvSpPr/>
            <p:nvPr/>
          </p:nvSpPr>
          <p:spPr>
            <a:xfrm>
              <a:off x="0" y="-234280"/>
              <a:ext cx="7092280" cy="709228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0" y="0"/>
              <a:ext cx="7092280" cy="709228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179512" y="-234280"/>
              <a:ext cx="7092280" cy="7092280"/>
            </a:xfrm>
            <a:prstGeom prst="ellipse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903276" y="3717032"/>
            <a:ext cx="571504" cy="1143008"/>
            <a:chOff x="3000364" y="3143248"/>
            <a:chExt cx="571504" cy="1143008"/>
          </a:xfrm>
        </p:grpSpPr>
        <p:sp>
          <p:nvSpPr>
            <p:cNvPr id="5" name="이등변 삼각형 4"/>
            <p:cNvSpPr/>
            <p:nvPr/>
          </p:nvSpPr>
          <p:spPr>
            <a:xfrm>
              <a:off x="3000364" y="3571876"/>
              <a:ext cx="571504" cy="714380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071802" y="3143248"/>
              <a:ext cx="500066" cy="42862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689094" y="3717032"/>
            <a:ext cx="571504" cy="1143008"/>
            <a:chOff x="3786182" y="3143248"/>
            <a:chExt cx="571504" cy="1143008"/>
          </a:xfrm>
        </p:grpSpPr>
        <p:sp>
          <p:nvSpPr>
            <p:cNvPr id="7" name="타원 6"/>
            <p:cNvSpPr/>
            <p:nvPr/>
          </p:nvSpPr>
          <p:spPr>
            <a:xfrm>
              <a:off x="3786182" y="3143248"/>
              <a:ext cx="500066" cy="4286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>
              <a:off x="3786182" y="3571876"/>
              <a:ext cx="571504" cy="71438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474912" y="3717032"/>
            <a:ext cx="571504" cy="1143008"/>
            <a:chOff x="4572000" y="3143248"/>
            <a:chExt cx="571504" cy="1143008"/>
          </a:xfrm>
        </p:grpSpPr>
        <p:sp>
          <p:nvSpPr>
            <p:cNvPr id="8" name="타원 7"/>
            <p:cNvSpPr/>
            <p:nvPr/>
          </p:nvSpPr>
          <p:spPr>
            <a:xfrm>
              <a:off x="4572000" y="3143248"/>
              <a:ext cx="500066" cy="4286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>
              <a:off x="4572000" y="3571876"/>
              <a:ext cx="571504" cy="71438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5189292" y="3717032"/>
            <a:ext cx="571504" cy="1143008"/>
            <a:chOff x="5286380" y="3143248"/>
            <a:chExt cx="571504" cy="1143008"/>
          </a:xfrm>
        </p:grpSpPr>
        <p:sp>
          <p:nvSpPr>
            <p:cNvPr id="9" name="타원 8"/>
            <p:cNvSpPr/>
            <p:nvPr/>
          </p:nvSpPr>
          <p:spPr>
            <a:xfrm>
              <a:off x="5286380" y="3143248"/>
              <a:ext cx="500066" cy="428628"/>
            </a:xfrm>
            <a:prstGeom prst="ellipse">
              <a:avLst/>
            </a:prstGeom>
            <a:solidFill>
              <a:srgbClr val="3C74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/>
            <p:cNvSpPr/>
            <p:nvPr/>
          </p:nvSpPr>
          <p:spPr>
            <a:xfrm>
              <a:off x="5286380" y="3571876"/>
              <a:ext cx="571504" cy="714380"/>
            </a:xfrm>
            <a:prstGeom prst="triangle">
              <a:avLst/>
            </a:prstGeom>
            <a:solidFill>
              <a:srgbClr val="3C74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188896" y="3717032"/>
            <a:ext cx="571504" cy="1143008"/>
            <a:chOff x="2285984" y="3143248"/>
            <a:chExt cx="571504" cy="1143008"/>
          </a:xfrm>
        </p:grpSpPr>
        <p:sp>
          <p:nvSpPr>
            <p:cNvPr id="11" name="타원 10"/>
            <p:cNvSpPr/>
            <p:nvPr/>
          </p:nvSpPr>
          <p:spPr>
            <a:xfrm>
              <a:off x="2285984" y="3143248"/>
              <a:ext cx="500066" cy="428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2285984" y="3571876"/>
              <a:ext cx="571504" cy="71438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331640" y="3717032"/>
            <a:ext cx="571504" cy="1143008"/>
            <a:chOff x="1428728" y="3143248"/>
            <a:chExt cx="571504" cy="1143008"/>
          </a:xfrm>
        </p:grpSpPr>
        <p:sp>
          <p:nvSpPr>
            <p:cNvPr id="12" name="타원 11"/>
            <p:cNvSpPr/>
            <p:nvPr/>
          </p:nvSpPr>
          <p:spPr>
            <a:xfrm>
              <a:off x="1500166" y="3143248"/>
              <a:ext cx="500066" cy="428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>
              <a:off x="1428728" y="3571876"/>
              <a:ext cx="571504" cy="71438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903672" y="3717032"/>
            <a:ext cx="571504" cy="1143008"/>
            <a:chOff x="6000760" y="3143248"/>
            <a:chExt cx="571504" cy="1143008"/>
          </a:xfrm>
        </p:grpSpPr>
        <p:sp>
          <p:nvSpPr>
            <p:cNvPr id="10" name="타원 9"/>
            <p:cNvSpPr/>
            <p:nvPr/>
          </p:nvSpPr>
          <p:spPr>
            <a:xfrm>
              <a:off x="6000760" y="3143248"/>
              <a:ext cx="500066" cy="428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>
              <a:off x="6000760" y="3571876"/>
              <a:ext cx="571504" cy="71438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689490" y="3717032"/>
            <a:ext cx="571504" cy="1143008"/>
            <a:chOff x="6786578" y="3143248"/>
            <a:chExt cx="571504" cy="1143008"/>
          </a:xfrm>
        </p:grpSpPr>
        <p:sp>
          <p:nvSpPr>
            <p:cNvPr id="13" name="타원 12"/>
            <p:cNvSpPr/>
            <p:nvPr/>
          </p:nvSpPr>
          <p:spPr>
            <a:xfrm>
              <a:off x="6786578" y="3143248"/>
              <a:ext cx="500066" cy="42862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6786578" y="3571876"/>
              <a:ext cx="571504" cy="714380"/>
            </a:xfrm>
            <a:prstGeom prst="triangl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403870" y="3717032"/>
            <a:ext cx="571504" cy="1143008"/>
            <a:chOff x="7500958" y="3143248"/>
            <a:chExt cx="571504" cy="1143008"/>
          </a:xfrm>
        </p:grpSpPr>
        <p:sp>
          <p:nvSpPr>
            <p:cNvPr id="14" name="타원 13"/>
            <p:cNvSpPr/>
            <p:nvPr/>
          </p:nvSpPr>
          <p:spPr>
            <a:xfrm>
              <a:off x="7500958" y="3143248"/>
              <a:ext cx="500066" cy="42862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>
              <a:off x="7500958" y="3571876"/>
              <a:ext cx="571504" cy="714380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683568" y="1028343"/>
            <a:ext cx="79208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ko-KR" sz="1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Ebrima" pitchFamily="2" charset="0"/>
                <a:cs typeface="Ebrima" pitchFamily="2" charset="0"/>
              </a:rPr>
              <a:t>Улан-удэ</a:t>
            </a:r>
            <a:endParaRPr lang="en-US" altLang="ko-KR" sz="1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4282" y="1643050"/>
            <a:ext cx="2714644" cy="193899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우리 사는 곳 주소 </a:t>
            </a:r>
            <a:endParaRPr lang="en-US" altLang="ko-KR" sz="2000" dirty="0" smtClean="0"/>
          </a:p>
          <a:p>
            <a:r>
              <a:rPr lang="ru-RU" altLang="ko-KR" sz="2000" dirty="0" smtClean="0"/>
              <a:t>Россия. 670000</a:t>
            </a:r>
          </a:p>
          <a:p>
            <a:r>
              <a:rPr lang="ru-RU" altLang="ko-KR" sz="2000" dirty="0" smtClean="0"/>
              <a:t>Г. Улан-удэ</a:t>
            </a:r>
          </a:p>
          <a:p>
            <a:r>
              <a:rPr lang="ru-RU" altLang="ko-KR" sz="2000" dirty="0" smtClean="0"/>
              <a:t>Ул. Сухэ-батора, 3а</a:t>
            </a:r>
          </a:p>
          <a:p>
            <a:r>
              <a:rPr lang="ru-RU" altLang="ko-KR" sz="2000" dirty="0" smtClean="0"/>
              <a:t>общежитие БГУ 4</a:t>
            </a:r>
          </a:p>
          <a:p>
            <a:r>
              <a:rPr lang="ru-RU" altLang="ko-KR" sz="2000" dirty="0" smtClean="0"/>
              <a:t>Комната </a:t>
            </a:r>
            <a:r>
              <a:rPr lang="en-US" altLang="ko-KR" sz="2000" dirty="0" smtClean="0"/>
              <a:t>00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214290"/>
            <a:ext cx="2714644" cy="132343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택시 부르기</a:t>
            </a:r>
            <a:endParaRPr lang="en-US" altLang="ko-KR" sz="2000" dirty="0" smtClean="0"/>
          </a:p>
          <a:p>
            <a:r>
              <a:rPr lang="en-US" altLang="ko-KR" sz="2000" dirty="0" smtClean="0"/>
              <a:t>200-000/200-200</a:t>
            </a:r>
          </a:p>
          <a:p>
            <a:r>
              <a:rPr lang="ko-KR" altLang="en-US" sz="2000" dirty="0" smtClean="0"/>
              <a:t>지금 장소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도착장소 말하면 문자로 차 번호와 차  색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가격 을 보내줌</a:t>
            </a:r>
            <a:endParaRPr lang="en-US" altLang="ko-KR" sz="2000" dirty="0" smtClean="0"/>
          </a:p>
        </p:txBody>
      </p:sp>
      <p:grpSp>
        <p:nvGrpSpPr>
          <p:cNvPr id="42" name="그룹 41"/>
          <p:cNvGrpSpPr/>
          <p:nvPr/>
        </p:nvGrpSpPr>
        <p:grpSpPr>
          <a:xfrm>
            <a:off x="5580112" y="1124744"/>
            <a:ext cx="1500198" cy="2143140"/>
            <a:chOff x="5429256" y="1428736"/>
            <a:chExt cx="1500198" cy="2143140"/>
          </a:xfrm>
        </p:grpSpPr>
        <p:sp>
          <p:nvSpPr>
            <p:cNvPr id="9" name="자유형 8"/>
            <p:cNvSpPr/>
            <p:nvPr/>
          </p:nvSpPr>
          <p:spPr>
            <a:xfrm>
              <a:off x="5429256" y="1428736"/>
              <a:ext cx="1500198" cy="1643074"/>
            </a:xfrm>
            <a:custGeom>
              <a:avLst/>
              <a:gdLst>
                <a:gd name="connsiteX0" fmla="*/ 0 w 1626394"/>
                <a:gd name="connsiteY0" fmla="*/ 604837 h 2533650"/>
                <a:gd name="connsiteX1" fmla="*/ 485775 w 1626394"/>
                <a:gd name="connsiteY1" fmla="*/ 76200 h 2533650"/>
                <a:gd name="connsiteX2" fmla="*/ 1328738 w 1626394"/>
                <a:gd name="connsiteY2" fmla="*/ 147637 h 2533650"/>
                <a:gd name="connsiteX3" fmla="*/ 1614488 w 1626394"/>
                <a:gd name="connsiteY3" fmla="*/ 762000 h 2533650"/>
                <a:gd name="connsiteX4" fmla="*/ 1257300 w 1626394"/>
                <a:gd name="connsiteY4" fmla="*/ 1404937 h 2533650"/>
                <a:gd name="connsiteX5" fmla="*/ 842963 w 1626394"/>
                <a:gd name="connsiteY5" fmla="*/ 1690687 h 2533650"/>
                <a:gd name="connsiteX6" fmla="*/ 771525 w 1626394"/>
                <a:gd name="connsiteY6" fmla="*/ 2205037 h 2533650"/>
                <a:gd name="connsiteX7" fmla="*/ 771525 w 1626394"/>
                <a:gd name="connsiteY7" fmla="*/ 2533650 h 2533650"/>
                <a:gd name="connsiteX8" fmla="*/ 771525 w 1626394"/>
                <a:gd name="connsiteY8" fmla="*/ 2533650 h 25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394" h="2533650">
                  <a:moveTo>
                    <a:pt x="0" y="604837"/>
                  </a:moveTo>
                  <a:cubicBezTo>
                    <a:pt x="132159" y="378618"/>
                    <a:pt x="264319" y="152400"/>
                    <a:pt x="485775" y="76200"/>
                  </a:cubicBezTo>
                  <a:cubicBezTo>
                    <a:pt x="707231" y="0"/>
                    <a:pt x="1140619" y="33337"/>
                    <a:pt x="1328738" y="147637"/>
                  </a:cubicBezTo>
                  <a:cubicBezTo>
                    <a:pt x="1516857" y="261937"/>
                    <a:pt x="1626394" y="552450"/>
                    <a:pt x="1614488" y="762000"/>
                  </a:cubicBezTo>
                  <a:cubicBezTo>
                    <a:pt x="1602582" y="971550"/>
                    <a:pt x="1385888" y="1250156"/>
                    <a:pt x="1257300" y="1404937"/>
                  </a:cubicBezTo>
                  <a:cubicBezTo>
                    <a:pt x="1128713" y="1559718"/>
                    <a:pt x="923925" y="1557337"/>
                    <a:pt x="842963" y="1690687"/>
                  </a:cubicBezTo>
                  <a:cubicBezTo>
                    <a:pt x="762001" y="1824037"/>
                    <a:pt x="783431" y="2064543"/>
                    <a:pt x="771525" y="2205037"/>
                  </a:cubicBezTo>
                  <a:cubicBezTo>
                    <a:pt x="759619" y="2345531"/>
                    <a:pt x="771525" y="2533650"/>
                    <a:pt x="771525" y="2533650"/>
                  </a:cubicBezTo>
                  <a:lnTo>
                    <a:pt x="771525" y="2533650"/>
                  </a:lnTo>
                </a:path>
              </a:pathLst>
            </a:custGeom>
            <a:ln w="603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6072198" y="3429000"/>
              <a:ext cx="214314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이등변 삼각형 22"/>
          <p:cNvSpPr/>
          <p:nvPr/>
        </p:nvSpPr>
        <p:spPr>
          <a:xfrm>
            <a:off x="6305322" y="4161050"/>
            <a:ext cx="571504" cy="714380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286512" y="3789040"/>
            <a:ext cx="500066" cy="42862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7000892" y="3789040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572000" y="5003486"/>
            <a:ext cx="500066" cy="4286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5286380" y="5074924"/>
            <a:ext cx="500066" cy="428628"/>
          </a:xfrm>
          <a:prstGeom prst="ellipse">
            <a:avLst/>
          </a:prstGeom>
          <a:solidFill>
            <a:srgbClr val="3C74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6000760" y="5074924"/>
            <a:ext cx="500066" cy="428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5572132" y="3789040"/>
            <a:ext cx="500066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4929190" y="3789040"/>
            <a:ext cx="50006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6786578" y="5074924"/>
            <a:ext cx="500066" cy="4286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7500958" y="5074924"/>
            <a:ext cx="500066" cy="42862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>
            <a:off x="7000892" y="4146230"/>
            <a:ext cx="571504" cy="7143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/>
          <p:cNvSpPr/>
          <p:nvPr/>
        </p:nvSpPr>
        <p:spPr>
          <a:xfrm>
            <a:off x="4572000" y="5432114"/>
            <a:ext cx="571504" cy="71438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5" name="이등변 삼각형 34"/>
          <p:cNvSpPr/>
          <p:nvPr/>
        </p:nvSpPr>
        <p:spPr>
          <a:xfrm>
            <a:off x="5286380" y="5432114"/>
            <a:ext cx="571504" cy="714380"/>
          </a:xfrm>
          <a:prstGeom prst="triangle">
            <a:avLst/>
          </a:prstGeom>
          <a:solidFill>
            <a:srgbClr val="3C74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/>
          <p:cNvSpPr/>
          <p:nvPr/>
        </p:nvSpPr>
        <p:spPr>
          <a:xfrm>
            <a:off x="5572132" y="4146230"/>
            <a:ext cx="571504" cy="71438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이등변 삼각형 36"/>
          <p:cNvSpPr/>
          <p:nvPr/>
        </p:nvSpPr>
        <p:spPr>
          <a:xfrm>
            <a:off x="4929190" y="4146230"/>
            <a:ext cx="571504" cy="714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/>
          <p:cNvSpPr/>
          <p:nvPr/>
        </p:nvSpPr>
        <p:spPr>
          <a:xfrm>
            <a:off x="6000760" y="5432114"/>
            <a:ext cx="571504" cy="71438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/>
          <p:cNvSpPr/>
          <p:nvPr/>
        </p:nvSpPr>
        <p:spPr>
          <a:xfrm>
            <a:off x="6786578" y="5432114"/>
            <a:ext cx="571504" cy="714380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이등변 삼각형 39"/>
          <p:cNvSpPr/>
          <p:nvPr/>
        </p:nvSpPr>
        <p:spPr>
          <a:xfrm>
            <a:off x="7500958" y="5432114"/>
            <a:ext cx="571504" cy="71438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가히닷\Documents\카톡이모티콘\프로도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1836712" cy="1836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3643306" y="3000372"/>
            <a:ext cx="5143536" cy="928694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mtClean="0">
                <a:solidFill>
                  <a:schemeClr val="tx1"/>
                </a:solidFill>
              </a:rPr>
              <a:t>학교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2357422" y="1785926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도착 후 준비사항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오각형 11"/>
          <p:cNvSpPr/>
          <p:nvPr/>
        </p:nvSpPr>
        <p:spPr>
          <a:xfrm>
            <a:off x="2357422" y="4143380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학교생활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571472" y="5357826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울란우데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우리의 일상생활 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오각형 14"/>
          <p:cNvSpPr/>
          <p:nvPr/>
        </p:nvSpPr>
        <p:spPr>
          <a:xfrm>
            <a:off x="571472" y="571480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출국 전 준비사항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8" grpId="2" animBg="1"/>
      <p:bldP spid="8" grpId="3" animBg="1"/>
      <p:bldP spid="12" grpId="0"/>
      <p:bldP spid="12" grpId="1"/>
      <p:bldP spid="13" grpId="0"/>
      <p:bldP spid="13" grpId="1"/>
      <p:bldP spid="15" grpId="0" animBg="1"/>
      <p:bldP spid="15" grpId="2" animBg="1"/>
      <p:bldP spid="15" grpId="3" animBg="1"/>
      <p:bldP spid="15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500034" y="500042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출국 전 준비사항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0724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필수준비물</a:t>
            </a:r>
            <a:endParaRPr lang="en-US" altLang="ko-KR" sz="2400" dirty="0" smtClean="0"/>
          </a:p>
          <a:p>
            <a:r>
              <a:rPr lang="ko-KR" altLang="en-US" sz="2000" dirty="0" smtClean="0"/>
              <a:t>증명사진 준비하기 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흰색바탕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무코팅</a:t>
            </a:r>
            <a:r>
              <a:rPr lang="en-US" altLang="ko-KR" sz="2000" dirty="0" smtClean="0"/>
              <a:t> ) , </a:t>
            </a:r>
            <a:r>
              <a:rPr lang="ko-KR" altLang="en-US" sz="2000" dirty="0" smtClean="0"/>
              <a:t>전기장판</a:t>
            </a:r>
            <a:r>
              <a:rPr lang="en-US" altLang="ko-KR" sz="2000" dirty="0" smtClean="0"/>
              <a:t> , </a:t>
            </a:r>
            <a:r>
              <a:rPr lang="ko-KR" altLang="en-US" sz="2000" dirty="0" smtClean="0"/>
              <a:t>신발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등산화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일반운동화 </a:t>
            </a:r>
            <a:r>
              <a:rPr lang="en-US" altLang="ko-KR" sz="2000" dirty="0" smtClean="0"/>
              <a:t>) , </a:t>
            </a:r>
            <a:r>
              <a:rPr lang="ko-KR" altLang="en-US" sz="2000" dirty="0" smtClean="0"/>
              <a:t>옷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많이 필요 없지만 상황에 맞는 옷 </a:t>
            </a:r>
            <a:r>
              <a:rPr lang="ko-KR" altLang="en-US" sz="2000" dirty="0" err="1" smtClean="0"/>
              <a:t>한벌씩</a:t>
            </a:r>
            <a:r>
              <a:rPr lang="ko-KR" altLang="en-US" sz="2000" dirty="0" smtClean="0"/>
              <a:t> 챙기기</a:t>
            </a:r>
            <a:r>
              <a:rPr lang="en-US" altLang="ko-KR" sz="2000" dirty="0" smtClean="0"/>
              <a:t>) , </a:t>
            </a:r>
            <a:r>
              <a:rPr lang="ko-KR" altLang="en-US" sz="2000" dirty="0" smtClean="0"/>
              <a:t>숟가락젓가락 개인 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한국어로 된 문법책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공유기</a:t>
            </a:r>
            <a:r>
              <a:rPr lang="en-US" altLang="ko-KR" sz="2000" dirty="0" smtClean="0"/>
              <a:t>, city</a:t>
            </a:r>
            <a:r>
              <a:rPr lang="ko-KR" altLang="en-US" sz="2000" dirty="0" smtClean="0"/>
              <a:t>은행 국제체크카드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음식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고춧가루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까나리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액젓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깨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참기름 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김 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라면 </a:t>
            </a:r>
            <a:endParaRPr lang="en-US" altLang="ko-KR" sz="2000" dirty="0" smtClean="0"/>
          </a:p>
          <a:p>
            <a:r>
              <a:rPr lang="en-US" altLang="ko-KR" sz="2000" dirty="0" smtClean="0"/>
              <a:t>        ( </a:t>
            </a:r>
            <a:r>
              <a:rPr lang="ko-KR" altLang="en-US" sz="2000" dirty="0" smtClean="0"/>
              <a:t>고추장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된장 구매 가능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가끔  안 팔 수도 있으니 하나씩은 챙기기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endParaRPr lang="en-US" altLang="ko-KR" dirty="0" smtClean="0"/>
          </a:p>
        </p:txBody>
      </p:sp>
      <p:pic>
        <p:nvPicPr>
          <p:cNvPr id="4098" name="Picture 2" descr="C:\Users\user\Documents\카카오톡 받은 파일\KakaoTalk_20140719_142717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86256"/>
            <a:ext cx="2643206" cy="2357454"/>
          </a:xfrm>
          <a:prstGeom prst="rect">
            <a:avLst/>
          </a:prstGeom>
          <a:noFill/>
        </p:spPr>
      </p:pic>
      <p:pic>
        <p:nvPicPr>
          <p:cNvPr id="4099" name="Picture 3" descr="C:\Users\user\Documents\카카오톡 받은 파일\KakaoTalk_20140716_171339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571768" cy="2286016"/>
          </a:xfrm>
          <a:prstGeom prst="rect">
            <a:avLst/>
          </a:prstGeom>
          <a:noFill/>
        </p:spPr>
      </p:pic>
      <p:pic>
        <p:nvPicPr>
          <p:cNvPr id="4100" name="Picture 4" descr="C:\Users\user\Documents\카카오톡 받은 파일\울란우데사진\KakaoTalk_20140716_17134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78605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500034" y="428604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도착 후 준비사항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96752"/>
            <a:ext cx="650085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ko-KR" altLang="en-US" sz="2400" dirty="0" smtClean="0"/>
              <a:t>핸드폰 개통하기 </a:t>
            </a:r>
            <a:endParaRPr lang="en-US" altLang="ko-KR" sz="2400" dirty="0" smtClean="0"/>
          </a:p>
          <a:p>
            <a:r>
              <a:rPr lang="ko-KR" altLang="en-US" sz="2000" dirty="0" smtClean="0"/>
              <a:t>외국인 친구와 동행해야 가능함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 smtClean="0"/>
              <a:t>필요한 만큼 돈을 충전하여 사용하는 제도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400" dirty="0" smtClean="0"/>
              <a:t>인터넷 신청하기</a:t>
            </a:r>
            <a:endParaRPr lang="en-US" altLang="ko-KR" sz="2400" dirty="0" smtClean="0"/>
          </a:p>
          <a:p>
            <a:r>
              <a:rPr lang="ko-KR" altLang="en-US" sz="2000" dirty="0" smtClean="0"/>
              <a:t>외국인 친구의 도움이 필요함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 smtClean="0"/>
              <a:t>각 방 하나씩 공유기는 필수</a:t>
            </a:r>
            <a:r>
              <a:rPr lang="en-US" altLang="ko-KR" sz="2000" dirty="0" smtClean="0"/>
              <a:t>! </a:t>
            </a:r>
            <a:r>
              <a:rPr lang="ko-KR" altLang="en-US" sz="2000" dirty="0" err="1" smtClean="0"/>
              <a:t>한달에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600</a:t>
            </a:r>
            <a:r>
              <a:rPr lang="ko-KR" altLang="en-US" sz="2000" dirty="0" smtClean="0"/>
              <a:t>루블 정도 </a:t>
            </a:r>
            <a:r>
              <a:rPr lang="ko-KR" altLang="en-US" sz="2000" dirty="0" err="1" smtClean="0"/>
              <a:t>요금내야함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설치비는 </a:t>
            </a:r>
            <a:r>
              <a:rPr lang="en-US" altLang="ko-KR" sz="2000" dirty="0" smtClean="0"/>
              <a:t> 700</a:t>
            </a:r>
            <a:r>
              <a:rPr lang="ko-KR" altLang="en-US" sz="2000" dirty="0" smtClean="0"/>
              <a:t>루블 정도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400" dirty="0" smtClean="0"/>
              <a:t>비자 연장하기</a:t>
            </a:r>
            <a:endParaRPr lang="en-US" altLang="ko-KR" sz="2400" dirty="0" smtClean="0"/>
          </a:p>
          <a:p>
            <a:r>
              <a:rPr lang="en-US" altLang="ko-KR" sz="2000" dirty="0" smtClean="0"/>
              <a:t>180</a:t>
            </a:r>
            <a:r>
              <a:rPr lang="ko-KR" altLang="en-US" sz="2000" dirty="0" smtClean="0"/>
              <a:t>일 까지 무비자이며 그 이후론 비자 연장신청을 </a:t>
            </a:r>
            <a:r>
              <a:rPr lang="ko-KR" altLang="en-US" sz="2000" dirty="0" err="1" smtClean="0"/>
              <a:t>해야함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학교에서 도움을 줌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400" dirty="0" smtClean="0"/>
              <a:t>학생증 만들기</a:t>
            </a:r>
            <a:endParaRPr lang="en-US" altLang="ko-KR" sz="2400" dirty="0" smtClean="0"/>
          </a:p>
          <a:p>
            <a:r>
              <a:rPr lang="ko-KR" altLang="en-US" sz="2000" dirty="0" smtClean="0"/>
              <a:t>학교에서 </a:t>
            </a:r>
            <a:r>
              <a:rPr lang="ko-KR" altLang="en-US" sz="2000" dirty="0" err="1" smtClean="0"/>
              <a:t>만들어라고</a:t>
            </a:r>
            <a:r>
              <a:rPr lang="ko-KR" altLang="en-US" sz="2000" dirty="0" smtClean="0"/>
              <a:t> 연락이 옴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때 준비했던 사진이 필요함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꼭 흰색배경에 </a:t>
            </a:r>
            <a:r>
              <a:rPr lang="ko-KR" altLang="en-US" sz="2000" dirty="0" err="1" smtClean="0"/>
              <a:t>무코팅</a:t>
            </a:r>
            <a:r>
              <a:rPr lang="en-US" altLang="ko-KR" sz="2000" dirty="0" smtClean="0"/>
              <a:t>! </a:t>
            </a:r>
          </a:p>
        </p:txBody>
      </p:sp>
      <p:pic>
        <p:nvPicPr>
          <p:cNvPr id="8195" name="Picture 3" descr="C:\Users\user\Documents\카카오톡 받은 파일\KakaoTalk_20140716_172418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3696893" cy="49291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428596" y="428604"/>
            <a:ext cx="5143536" cy="928694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mtClean="0">
                <a:solidFill>
                  <a:schemeClr val="tx1"/>
                </a:solidFill>
              </a:rPr>
              <a:t>학교 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소개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714489"/>
            <a:ext cx="40005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/>
              <a:t>부럇트</a:t>
            </a:r>
            <a:r>
              <a:rPr lang="ko-KR" altLang="en-US" sz="2800" dirty="0" smtClean="0"/>
              <a:t> 국립 대학교</a:t>
            </a:r>
            <a:endParaRPr lang="en-US" altLang="ko-KR" sz="28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위치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러시아의 자치 공화국 </a:t>
            </a:r>
            <a:r>
              <a:rPr lang="ko-KR" altLang="en-US" sz="2000" dirty="0" err="1" smtClean="0"/>
              <a:t>부럇트의</a:t>
            </a:r>
            <a:r>
              <a:rPr lang="ko-KR" altLang="en-US" sz="2000" dirty="0" smtClean="0"/>
              <a:t> 수도 </a:t>
            </a:r>
            <a:r>
              <a:rPr lang="ko-KR" altLang="en-US" sz="2000" dirty="0" err="1" smtClean="0"/>
              <a:t>울란우데</a:t>
            </a: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r>
              <a:rPr lang="ko-KR" altLang="en-US" sz="2000" dirty="0" smtClean="0"/>
              <a:t>수업기간 </a:t>
            </a:r>
            <a:r>
              <a:rPr lang="en-US" altLang="ko-KR" sz="2000" dirty="0" smtClean="0"/>
              <a:t>: 9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일 </a:t>
            </a:r>
            <a:r>
              <a:rPr lang="en-US" altLang="ko-KR" sz="2000" dirty="0" smtClean="0"/>
              <a:t>~ 5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31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수업시간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아침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시 </a:t>
            </a:r>
            <a:r>
              <a:rPr lang="en-US" altLang="ko-KR" sz="2000" dirty="0" smtClean="0"/>
              <a:t>40</a:t>
            </a:r>
            <a:r>
              <a:rPr lang="ko-KR" altLang="en-US" sz="2000" dirty="0" smtClean="0"/>
              <a:t>분 </a:t>
            </a:r>
            <a:r>
              <a:rPr lang="en-US" altLang="ko-KR" sz="2000" dirty="0" smtClean="0"/>
              <a:t>~ 12 </a:t>
            </a:r>
            <a:r>
              <a:rPr lang="ko-KR" altLang="en-US" sz="2000" dirty="0" smtClean="0"/>
              <a:t>시 </a:t>
            </a:r>
            <a:r>
              <a:rPr lang="en-US" altLang="ko-KR" sz="2000" dirty="0" smtClean="0"/>
              <a:t>50</a:t>
            </a:r>
            <a:r>
              <a:rPr lang="ko-KR" altLang="en-US" sz="2000" dirty="0" smtClean="0"/>
              <a:t>분</a:t>
            </a:r>
            <a:endParaRPr lang="en-US" altLang="ko-KR" sz="2000" dirty="0" smtClean="0"/>
          </a:p>
          <a:p>
            <a:r>
              <a:rPr lang="ko-KR" altLang="en-US" sz="2000" dirty="0" smtClean="0"/>
              <a:t>           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한 과목에 </a:t>
            </a:r>
            <a:r>
              <a:rPr lang="en-US" altLang="ko-KR" sz="2000" dirty="0" smtClean="0"/>
              <a:t>90</a:t>
            </a:r>
            <a:r>
              <a:rPr lang="ko-KR" altLang="en-US" sz="2000" dirty="0" smtClean="0"/>
              <a:t>분 수업 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겨울방학 </a:t>
            </a:r>
            <a:r>
              <a:rPr lang="en-US" altLang="ko-KR" sz="2000" dirty="0" smtClean="0"/>
              <a:t>: 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한달</a:t>
            </a:r>
            <a:endParaRPr lang="en-US" altLang="ko-KR" sz="2000" dirty="0" smtClean="0"/>
          </a:p>
          <a:p>
            <a:r>
              <a:rPr lang="ko-KR" altLang="en-US" sz="2000" dirty="0" smtClean="0"/>
              <a:t>수업과목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회화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문법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발음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문화</a:t>
            </a:r>
            <a:r>
              <a:rPr lang="en-US" altLang="ko-KR" sz="2000" dirty="0" smtClean="0"/>
              <a:t> </a:t>
            </a:r>
          </a:p>
          <a:p>
            <a:r>
              <a:rPr lang="ko-KR" altLang="en-US" sz="2000" dirty="0" smtClean="0"/>
              <a:t>시험기간 </a:t>
            </a:r>
            <a:r>
              <a:rPr lang="en-US" altLang="ko-KR" sz="2000" dirty="0" smtClean="0"/>
              <a:t>: 1</a:t>
            </a:r>
            <a:r>
              <a:rPr lang="ko-KR" altLang="en-US" sz="2000" dirty="0" err="1" smtClean="0"/>
              <a:t>년동안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</a:t>
            </a:r>
            <a:r>
              <a:rPr lang="ko-KR" altLang="en-US" sz="2000" dirty="0" err="1" smtClean="0"/>
              <a:t>번시험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치룸</a:t>
            </a:r>
            <a:r>
              <a:rPr lang="en-US" altLang="ko-KR" sz="2000" dirty="0" smtClean="0"/>
              <a:t>. </a:t>
            </a:r>
          </a:p>
          <a:p>
            <a:r>
              <a:rPr lang="en-US" altLang="ko-KR" sz="2000" dirty="0" smtClean="0"/>
              <a:t>            1</a:t>
            </a:r>
            <a:r>
              <a:rPr lang="ko-KR" altLang="en-US" sz="2000" dirty="0" smtClean="0"/>
              <a:t>학기시험 </a:t>
            </a:r>
            <a:r>
              <a:rPr lang="en-US" altLang="ko-KR" sz="2000" dirty="0" smtClean="0"/>
              <a:t>( 12</a:t>
            </a:r>
            <a:r>
              <a:rPr lang="ko-KR" altLang="en-US" sz="2000" dirty="0" smtClean="0"/>
              <a:t>월 말</a:t>
            </a:r>
            <a:r>
              <a:rPr lang="en-US" altLang="ko-KR" sz="2000" dirty="0" smtClean="0"/>
              <a:t>), </a:t>
            </a:r>
          </a:p>
          <a:p>
            <a:r>
              <a:rPr lang="en-US" altLang="ko-KR" sz="2000" dirty="0" smtClean="0"/>
              <a:t>            2</a:t>
            </a:r>
            <a:r>
              <a:rPr lang="ko-KR" altLang="en-US" sz="2000" dirty="0" smtClean="0"/>
              <a:t>학기시험 </a:t>
            </a:r>
            <a:r>
              <a:rPr lang="en-US" altLang="ko-KR" sz="2000" dirty="0" smtClean="0"/>
              <a:t>( 5</a:t>
            </a:r>
            <a:r>
              <a:rPr lang="ko-KR" altLang="en-US" sz="2000" dirty="0" smtClean="0"/>
              <a:t>월 말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smtClean="0"/>
              <a:t>특징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학교에서 </a:t>
            </a:r>
            <a:r>
              <a:rPr lang="ko-KR" altLang="en-US" sz="2000" dirty="0" err="1" smtClean="0"/>
              <a:t>토르플</a:t>
            </a:r>
            <a:r>
              <a:rPr lang="ko-KR" altLang="en-US" sz="2000" dirty="0" smtClean="0"/>
              <a:t> 실시</a:t>
            </a:r>
            <a:r>
              <a:rPr lang="en-US" altLang="ko-KR" sz="2000" dirty="0" smtClean="0"/>
              <a:t>.           </a:t>
            </a:r>
          </a:p>
          <a:p>
            <a:r>
              <a:rPr lang="en-US" altLang="ko-KR" sz="2000" dirty="0" smtClean="0"/>
              <a:t>      </a:t>
            </a:r>
            <a:r>
              <a:rPr lang="ko-KR" altLang="en-US" sz="2000" dirty="0" smtClean="0"/>
              <a:t>강의실이 기숙사와 같은 건물에 위치해 가까움  </a:t>
            </a:r>
            <a:endParaRPr lang="en-US" altLang="ko-KR" sz="200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1" name="Picture 3" descr="C:\Users\user\Documents\카카오톡 받은 파일\KakaoTalk_20140719_125829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714644" cy="2520741"/>
          </a:xfrm>
          <a:prstGeom prst="rect">
            <a:avLst/>
          </a:prstGeom>
          <a:noFill/>
        </p:spPr>
      </p:pic>
      <p:pic>
        <p:nvPicPr>
          <p:cNvPr id="2050" name="Picture 2" descr="C:\Users\user\Documents\카카오톡 받은 파일\KakaoTalk_20140716_172512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2928958" cy="25435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428596" y="428604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학교생활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ocuments\카카오톡 받은 파일\KakaoTalk_20140719_140523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714744" cy="2428892"/>
          </a:xfrm>
          <a:prstGeom prst="rect">
            <a:avLst/>
          </a:prstGeom>
          <a:noFill/>
        </p:spPr>
      </p:pic>
      <p:pic>
        <p:nvPicPr>
          <p:cNvPr id="3075" name="Picture 3" descr="C:\Users\user\Documents\카카오톡 받은 파일\KakaoTalk_20140719_140521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3786182" cy="2571744"/>
          </a:xfrm>
          <a:prstGeom prst="rect">
            <a:avLst/>
          </a:prstGeom>
          <a:noFill/>
        </p:spPr>
      </p:pic>
      <p:pic>
        <p:nvPicPr>
          <p:cNvPr id="3076" name="Picture 4" descr="C:\Users\user\Documents\카카오톡 받은 파일\KakaoTalk_20140719_140518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14488"/>
            <a:ext cx="3500430" cy="2071702"/>
          </a:xfrm>
          <a:prstGeom prst="rect">
            <a:avLst/>
          </a:prstGeom>
          <a:noFill/>
        </p:spPr>
      </p:pic>
      <p:pic>
        <p:nvPicPr>
          <p:cNvPr id="3079" name="Picture 7" descr="C:\Users\user\Documents\카카오톡 받은 파일\KakaoTalk_20140719_140518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14818"/>
            <a:ext cx="3643306" cy="2214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428596" y="428604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울란우데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 우리의 일상생활  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C:\Users\user\Documents\카카오톡 받은 파일\KakaoTalk_20140716_172257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786346" cy="3071834"/>
          </a:xfrm>
          <a:prstGeom prst="rect">
            <a:avLst/>
          </a:prstGeom>
          <a:noFill/>
        </p:spPr>
      </p:pic>
      <p:pic>
        <p:nvPicPr>
          <p:cNvPr id="6147" name="Picture 3" descr="C:\Users\user\Documents\카카오톡 받은 파일\KakaoTalk_20140716_172524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339702"/>
            <a:ext cx="5114929" cy="3018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485776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기숙사</a:t>
            </a:r>
            <a:endParaRPr lang="ko-KR" alt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428596" y="428604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울란우데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 우리의 일상생활  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user\Documents\카카오톡 받은 파일\울란우데사진\1381827753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1714512" cy="1361525"/>
          </a:xfrm>
          <a:prstGeom prst="rect">
            <a:avLst/>
          </a:prstGeom>
          <a:noFill/>
        </p:spPr>
      </p:pic>
      <p:pic>
        <p:nvPicPr>
          <p:cNvPr id="5124" name="Picture 4" descr="C:\Users\user\Documents\카카오톡 받은 파일\KakaoTalk_20140716_171454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71612"/>
            <a:ext cx="1571636" cy="1143008"/>
          </a:xfrm>
          <a:prstGeom prst="rect">
            <a:avLst/>
          </a:prstGeom>
          <a:noFill/>
        </p:spPr>
      </p:pic>
      <p:pic>
        <p:nvPicPr>
          <p:cNvPr id="5125" name="Picture 5" descr="C:\Users\user\Documents\카카오톡 받은 파일\KakaoTalk_20140716_171447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1714511" cy="1285884"/>
          </a:xfrm>
          <a:prstGeom prst="rect">
            <a:avLst/>
          </a:prstGeom>
          <a:noFill/>
        </p:spPr>
      </p:pic>
      <p:pic>
        <p:nvPicPr>
          <p:cNvPr id="5126" name="Picture 6" descr="C:\Users\user\Documents\카카오톡 받은 파일\KakaoTalk_20140716_172327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929198"/>
            <a:ext cx="1714512" cy="12858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14810" y="3429000"/>
            <a:ext cx="904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/>
              <a:t>음식</a:t>
            </a:r>
            <a:endParaRPr lang="ko-KR" altLang="en-US" sz="5400" dirty="0"/>
          </a:p>
        </p:txBody>
      </p:sp>
      <p:pic>
        <p:nvPicPr>
          <p:cNvPr id="5127" name="Picture 7" descr="C:\Users\user\Documents\카카오톡 받은 파일\KakaoTalk_20140719_151105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214950"/>
            <a:ext cx="1809763" cy="1357322"/>
          </a:xfrm>
          <a:prstGeom prst="rect">
            <a:avLst/>
          </a:prstGeom>
          <a:noFill/>
        </p:spPr>
      </p:pic>
      <p:pic>
        <p:nvPicPr>
          <p:cNvPr id="5128" name="Picture 8" descr="C:\Users\user\Documents\카카오톡 받은 파일\KakaoTalk_20140719_1511175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1928802"/>
            <a:ext cx="1714480" cy="1285860"/>
          </a:xfrm>
          <a:prstGeom prst="rect">
            <a:avLst/>
          </a:prstGeom>
          <a:noFill/>
        </p:spPr>
      </p:pic>
      <p:pic>
        <p:nvPicPr>
          <p:cNvPr id="5129" name="Picture 9" descr="C:\Users\user\Documents\카카오톡 받은 파일\KakaoTalk_20140719_1511188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3357562"/>
            <a:ext cx="2000232" cy="1500174"/>
          </a:xfrm>
          <a:prstGeom prst="rect">
            <a:avLst/>
          </a:prstGeom>
          <a:noFill/>
        </p:spPr>
      </p:pic>
      <p:pic>
        <p:nvPicPr>
          <p:cNvPr id="5130" name="Picture 10" descr="C:\Users\user\Documents\카카오톡 받은 파일\KakaoTalk_20140719_1511264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5000636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오각형 1"/>
          <p:cNvSpPr/>
          <p:nvPr/>
        </p:nvSpPr>
        <p:spPr>
          <a:xfrm>
            <a:off x="428596" y="428604"/>
            <a:ext cx="5143536" cy="100013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울란우데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 우리의 일상생활  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ocuments\카카오톡 받은 파일\KakaoTalk_20140716_172325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2286016" cy="1714513"/>
          </a:xfrm>
          <a:prstGeom prst="rect">
            <a:avLst/>
          </a:prstGeom>
          <a:noFill/>
        </p:spPr>
      </p:pic>
      <p:pic>
        <p:nvPicPr>
          <p:cNvPr id="7171" name="Picture 3" descr="C:\Users\user\Documents\카카오톡 받은 파일\KakaoTalk_20140716_17231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500174"/>
            <a:ext cx="2286016" cy="1714512"/>
          </a:xfrm>
          <a:prstGeom prst="rect">
            <a:avLst/>
          </a:prstGeom>
          <a:noFill/>
        </p:spPr>
      </p:pic>
      <p:pic>
        <p:nvPicPr>
          <p:cNvPr id="7172" name="Picture 4" descr="C:\Users\user\Documents\카카오톡 받은 파일\KakaoTalk_20140719_142716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857364"/>
            <a:ext cx="2428892" cy="2143140"/>
          </a:xfrm>
          <a:prstGeom prst="rect">
            <a:avLst/>
          </a:prstGeom>
          <a:noFill/>
        </p:spPr>
      </p:pic>
      <p:pic>
        <p:nvPicPr>
          <p:cNvPr id="7173" name="Picture 5" descr="C:\Users\user\Documents\카카오톡 받은 파일\KakaoTalk_20140719_152540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6190"/>
            <a:ext cx="2428892" cy="1821670"/>
          </a:xfrm>
          <a:prstGeom prst="rect">
            <a:avLst/>
          </a:prstGeom>
          <a:noFill/>
        </p:spPr>
      </p:pic>
      <p:pic>
        <p:nvPicPr>
          <p:cNvPr id="7174" name="Picture 6" descr="C:\Users\user\Documents\카카오톡 받은 파일\KakaoTalk_20140719_152535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143380"/>
            <a:ext cx="2714644" cy="2000264"/>
          </a:xfrm>
          <a:prstGeom prst="rect">
            <a:avLst/>
          </a:prstGeom>
          <a:noFill/>
        </p:spPr>
      </p:pic>
      <p:pic>
        <p:nvPicPr>
          <p:cNvPr id="7175" name="Picture 7" descr="C:\Users\user\Documents\카카오톡 받은 파일\KakaoTalk_20140719_1525373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714884"/>
            <a:ext cx="2794019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96" y="364331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일상</a:t>
            </a:r>
            <a:endParaRPr lang="ko-KR" alt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427</TotalTime>
  <Words>416</Words>
  <Application>Microsoft Office PowerPoint</Application>
  <PresentationFormat>화면 슬라이드 쇼(4:3)</PresentationFormat>
  <Paragraphs>85</Paragraphs>
  <Slides>10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Улан- удэ</dc:title>
  <dc:creator>user</dc:creator>
  <cp:lastModifiedBy>지효정천재님</cp:lastModifiedBy>
  <cp:revision>67</cp:revision>
  <dcterms:created xsi:type="dcterms:W3CDTF">2014-07-16T08:41:40Z</dcterms:created>
  <dcterms:modified xsi:type="dcterms:W3CDTF">2014-07-22T06:23:56Z</dcterms:modified>
</cp:coreProperties>
</file>