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9" r:id="rId2"/>
    <p:sldId id="267" r:id="rId3"/>
    <p:sldId id="256" r:id="rId4"/>
    <p:sldId id="257" r:id="rId5"/>
    <p:sldId id="258" r:id="rId6"/>
    <p:sldId id="265" r:id="rId7"/>
    <p:sldId id="266" r:id="rId8"/>
    <p:sldId id="260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F29C-6C97-4C4F-BAD7-C35006F6C628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C87C-D7B3-4C3C-A9A7-F3BE2BC4EB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48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91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7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9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15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61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41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89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9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08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2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8987-3C53-4AF0-806F-D52CC20EF7D6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DAFD-9F1E-40F2-83C0-85B1BC9F75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830065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직업선호도검사</a:t>
            </a:r>
            <a:r>
              <a:rPr lang="en-US" altLang="ko-KR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</a:t>
            </a:r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</a:t>
            </a:r>
            <a:r>
              <a:rPr lang="en-US" altLang="ko-KR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  <a:b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NOMAD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인재관리시스템 등록 방법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4894312"/>
            <a:ext cx="4176464" cy="6949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만오교양대학교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65121720" descr="DRW000024740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6632"/>
            <a:ext cx="2778944" cy="14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3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59309528" descr="EMB00002fb003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14792" r="5168" b="12373"/>
          <a:stretch>
            <a:fillRect/>
          </a:stretch>
        </p:blipFill>
        <p:spPr bwMode="auto">
          <a:xfrm>
            <a:off x="178641" y="980728"/>
            <a:ext cx="8784975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4499992" y="2060848"/>
            <a:ext cx="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99992" y="2060848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5148064" y="2060848"/>
            <a:ext cx="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4499992" y="2636912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오른쪽 화살표 7"/>
          <p:cNvSpPr/>
          <p:nvPr/>
        </p:nvSpPr>
        <p:spPr>
          <a:xfrm>
            <a:off x="3384059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323364"/>
            <a:ext cx="41764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 NOMAD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인재관리시스템 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</a:t>
            </a:r>
            <a:endParaRPr lang="ko-KR" altLang="en-US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979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59310968" descr="EMB00002fb00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2" b="16141"/>
          <a:stretch>
            <a:fillRect/>
          </a:stretch>
        </p:blipFill>
        <p:spPr bwMode="auto">
          <a:xfrm>
            <a:off x="107504" y="908720"/>
            <a:ext cx="892899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628800"/>
            <a:ext cx="8640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38806" y="2204864"/>
            <a:ext cx="104090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9314" y="2740858"/>
            <a:ext cx="8640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sz="2000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287524" y="5949280"/>
            <a:ext cx="612068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93727" y="5445224"/>
            <a:ext cx="1459683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오른쪽 화살표 12"/>
          <p:cNvSpPr/>
          <p:nvPr/>
        </p:nvSpPr>
        <p:spPr>
          <a:xfrm flipH="1">
            <a:off x="1086631" y="5706964"/>
            <a:ext cx="7452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04" y="323364"/>
            <a:ext cx="66967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4.  NOMAD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인재관리시스템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진로탐색 및 설정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나의 발견</a:t>
            </a:r>
            <a:endParaRPr lang="ko-KR" altLang="en-US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80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59311288" descr="EMB00002fb00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7"/>
          <a:stretch>
            <a:fillRect/>
          </a:stretch>
        </p:blipFill>
        <p:spPr bwMode="auto">
          <a:xfrm>
            <a:off x="107503" y="836712"/>
            <a:ext cx="885698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556792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708920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080214"/>
            <a:ext cx="8640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100391" y="850060"/>
            <a:ext cx="93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5148064" y="4581128"/>
            <a:ext cx="0" cy="7920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148064" y="4581128"/>
            <a:ext cx="14401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588224" y="4581128"/>
            <a:ext cx="0" cy="7920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148064" y="5373216"/>
            <a:ext cx="14401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오른쪽 화살표 16"/>
          <p:cNvSpPr/>
          <p:nvPr/>
        </p:nvSpPr>
        <p:spPr>
          <a:xfrm>
            <a:off x="5220072" y="6254389"/>
            <a:ext cx="64807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323364"/>
            <a:ext cx="69847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진로탐색 및 설정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나의 발견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직업선호도검사</a:t>
            </a:r>
            <a:r>
              <a:rPr lang="en-US" altLang="ko-KR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</a:t>
            </a:r>
            <a:r>
              <a:rPr lang="en-US" altLang="ko-KR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입력</a:t>
            </a:r>
            <a:endParaRPr lang="ko-KR" altLang="en-US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957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8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_x159300360" descr="EMB00002fb00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2585" r="76764" b="41618"/>
          <a:stretch>
            <a:fillRect/>
          </a:stretch>
        </p:blipFill>
        <p:spPr bwMode="auto">
          <a:xfrm>
            <a:off x="1907704" y="2749570"/>
            <a:ext cx="4680520" cy="38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95372"/>
            <a:ext cx="8748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원점수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입력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(1~6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번 유형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)-&gt;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대표 흥미코드입력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검사결과 자료 업로드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51520" y="1268760"/>
            <a:ext cx="1008112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051720" y="4509120"/>
            <a:ext cx="1008112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3789040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 신</a:t>
            </a:r>
            <a:endParaRPr lang="ko-KR" altLang="en-US" sz="1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260543" y="6237312"/>
            <a:ext cx="504056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4408" y="3140968"/>
            <a:ext cx="504056" cy="27699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25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244408" y="3573015"/>
            <a:ext cx="504056" cy="27699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17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5733256"/>
            <a:ext cx="504056" cy="46166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rgbClr val="FF0000"/>
                </a:solidFill>
              </a:rPr>
              <a:t>sc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4408" y="5312241"/>
            <a:ext cx="504056" cy="27699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31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44408" y="4880193"/>
            <a:ext cx="504056" cy="27699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30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244408" y="4448145"/>
            <a:ext cx="504056" cy="27699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32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244408" y="4016097"/>
            <a:ext cx="504056" cy="27699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18</a:t>
            </a:r>
            <a:endParaRPr lang="ko-KR" altLang="en-US" sz="1200" dirty="0"/>
          </a:p>
        </p:txBody>
      </p:sp>
      <p:cxnSp>
        <p:nvCxnSpPr>
          <p:cNvPr id="24" name="직선 연결선 23"/>
          <p:cNvCxnSpPr/>
          <p:nvPr/>
        </p:nvCxnSpPr>
        <p:spPr>
          <a:xfrm>
            <a:off x="1187624" y="2564904"/>
            <a:ext cx="504056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오른쪽 화살표 24"/>
          <p:cNvSpPr/>
          <p:nvPr/>
        </p:nvSpPr>
        <p:spPr>
          <a:xfrm>
            <a:off x="539552" y="2334189"/>
            <a:ext cx="504056" cy="46142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7596336" y="5719521"/>
            <a:ext cx="504056" cy="46142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1028" y="5763286"/>
            <a:ext cx="311304" cy="36933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383" y="2380238"/>
            <a:ext cx="31130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16216" y="6348156"/>
            <a:ext cx="311304" cy="36933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42694" y="2956302"/>
            <a:ext cx="64633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예</a:t>
            </a:r>
            <a:r>
              <a:rPr lang="ko-KR" altLang="en-US" b="1" dirty="0">
                <a:solidFill>
                  <a:srgbClr val="C00000"/>
                </a:solidFill>
              </a:rPr>
              <a:t>시</a:t>
            </a:r>
          </a:p>
        </p:txBody>
      </p:sp>
    </p:spTree>
    <p:extLst>
      <p:ext uri="{BB962C8B-B14F-4D97-AF65-F5344CB8AC3E}">
        <p14:creationId xmlns:p14="http://schemas.microsoft.com/office/powerpoint/2010/main" val="28994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254001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직업선호도검사</a:t>
            </a:r>
            <a:r>
              <a:rPr lang="en-US" altLang="ko-KR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</a:t>
            </a:r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</a:t>
            </a:r>
            <a:r>
              <a:rPr lang="en-US" altLang="ko-KR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4894312"/>
            <a:ext cx="4176464" cy="6949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만오교양대학교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65121720" descr="DRW000024740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6632"/>
            <a:ext cx="2778944" cy="14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9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394150"/>
            <a:ext cx="586321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회원 가입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</a:rPr>
              <a:t>www.work.go.kr) 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직업심리검사 선택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5" name="_x219490848" descr="EMB0000247406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29471" r="56529" b="11777"/>
          <a:stretch>
            <a:fillRect/>
          </a:stretch>
        </p:blipFill>
        <p:spPr bwMode="auto">
          <a:xfrm>
            <a:off x="179512" y="764704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6804248" y="2348880"/>
            <a:ext cx="0" cy="936104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804248" y="2348880"/>
            <a:ext cx="1728192" cy="0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532440" y="2348880"/>
            <a:ext cx="0" cy="936104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804248" y="3284984"/>
            <a:ext cx="1728192" cy="0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2768" y="2336434"/>
            <a:ext cx="311304" cy="36933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14072" y="1196752"/>
            <a:ext cx="31130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5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22564096" descr="EMB0000247406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16385" r="56435" b="28786"/>
          <a:stretch>
            <a:fillRect/>
          </a:stretch>
        </p:blipFill>
        <p:spPr bwMode="auto">
          <a:xfrm>
            <a:off x="179512" y="1124744"/>
            <a:ext cx="8825805" cy="52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1754232"/>
            <a:ext cx="3113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725144"/>
            <a:ext cx="3113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0147" y="415767"/>
            <a:ext cx="564770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직업심리검사 실시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직업선호도 검사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형 실시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1988840"/>
            <a:ext cx="897477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411760" y="5013176"/>
            <a:ext cx="10081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5001743" y="4990932"/>
            <a:ext cx="3890737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5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26309296" descr="EMB0000247406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27264" r="56082" b="36458"/>
          <a:stretch>
            <a:fillRect/>
          </a:stretch>
        </p:blipFill>
        <p:spPr bwMode="auto">
          <a:xfrm>
            <a:off x="179512" y="1052736"/>
            <a:ext cx="85689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395536" y="3140968"/>
            <a:ext cx="920734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8642" y="2852936"/>
            <a:ext cx="3113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0147" y="415767"/>
            <a:ext cx="2569934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심리검사 결과조회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8043754" y="6309320"/>
            <a:ext cx="56069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2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3975" y="395372"/>
            <a:ext cx="3877985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직업선호도검사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(S)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형 결과 확인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5" name="_x159300360" descr="EMB00002fb00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2585" r="76764" b="41618"/>
          <a:stretch>
            <a:fillRect/>
          </a:stretch>
        </p:blipFill>
        <p:spPr bwMode="auto">
          <a:xfrm>
            <a:off x="321170" y="980728"/>
            <a:ext cx="842729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539552" y="3501008"/>
            <a:ext cx="1224136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2555612"/>
            <a:ext cx="93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 신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104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181993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NOMAD</a:t>
            </a:r>
            <a:r>
              <a:rPr lang="ko-KR" altLang="en-US" sz="36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인재관리시스템 등록 방법</a:t>
            </a:r>
            <a:endParaRPr lang="ko-KR" altLang="en-US" sz="36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4894312"/>
            <a:ext cx="4176464" cy="6949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만오교양대학교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65121720" descr="DRW000024740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6632"/>
            <a:ext cx="2778944" cy="14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6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56013520" descr="EMB00002fb00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8165"/>
          <a:stretch>
            <a:fillRect/>
          </a:stretch>
        </p:blipFill>
        <p:spPr bwMode="auto">
          <a:xfrm>
            <a:off x="107504" y="647310"/>
            <a:ext cx="8928992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3131840" y="3933056"/>
            <a:ext cx="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131840" y="3933056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779912" y="3933056"/>
            <a:ext cx="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3131840" y="4509120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오른쪽 화살표 17"/>
          <p:cNvSpPr/>
          <p:nvPr/>
        </p:nvSpPr>
        <p:spPr>
          <a:xfrm>
            <a:off x="2073379" y="39634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69776" y="163405"/>
            <a:ext cx="57423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학교홈페이지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 err="1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비교과관리시스템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클릭</a:t>
            </a:r>
            <a:endParaRPr lang="ko-KR" altLang="en-US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448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56014640" descr="EMB00002fb00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8646" r="6532" b="18204"/>
          <a:stretch>
            <a:fillRect/>
          </a:stretch>
        </p:blipFill>
        <p:spPr bwMode="auto">
          <a:xfrm>
            <a:off x="107504" y="1196752"/>
            <a:ext cx="89289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4696341" y="5517232"/>
            <a:ext cx="0" cy="1008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696341" y="5517232"/>
            <a:ext cx="18918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588224" y="5517232"/>
            <a:ext cx="0" cy="1008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4696341" y="6505872"/>
            <a:ext cx="18918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오른쪽 화살표 28"/>
          <p:cNvSpPr/>
          <p:nvPr/>
        </p:nvSpPr>
        <p:spPr>
          <a:xfrm>
            <a:off x="3553182" y="57789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25760" y="467380"/>
            <a:ext cx="68225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비교과관리시스템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en-US" altLang="ko-KR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NOMAD</a:t>
            </a:r>
            <a:r>
              <a:rPr lang="ko-KR" altLang="en-US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인재관리시스템  클릭</a:t>
            </a:r>
            <a:endParaRPr lang="ko-KR" altLang="en-US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60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133</Words>
  <Application>Microsoft Office PowerPoint</Application>
  <PresentationFormat>화면 슬라이드 쇼(4:3)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직업선호도검사(S형) 방법 &amp; NOMAD인재관리시스템 등록 방법</vt:lpstr>
      <vt:lpstr>직업선호도검사(S형) 방법</vt:lpstr>
      <vt:lpstr>PowerPoint 프레젠테이션</vt:lpstr>
      <vt:lpstr>PowerPoint 프레젠테이션</vt:lpstr>
      <vt:lpstr>PowerPoint 프레젠테이션</vt:lpstr>
      <vt:lpstr>PowerPoint 프레젠테이션</vt:lpstr>
      <vt:lpstr>NOMAD인재관리시스템 등록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유상재</dc:creator>
  <cp:lastModifiedBy>유상재</cp:lastModifiedBy>
  <cp:revision>22</cp:revision>
  <cp:lastPrinted>2017-05-08T01:12:54Z</cp:lastPrinted>
  <dcterms:created xsi:type="dcterms:W3CDTF">2017-03-29T04:20:37Z</dcterms:created>
  <dcterms:modified xsi:type="dcterms:W3CDTF">2017-06-02T04:25:55Z</dcterms:modified>
</cp:coreProperties>
</file>